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3204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73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371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747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51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367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27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211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587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13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936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008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FCD7A-297A-4D22-8C57-9E76165C4B4C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8AEEB-EDAC-4D62-BAD0-5A486BDA5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3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6854" y="759622"/>
            <a:ext cx="6954854" cy="105687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76700" y="11645900"/>
            <a:ext cx="245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출처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연수구 보건소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49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009650"/>
            <a:ext cx="6496050" cy="1001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500" dirty="0" smtClean="0">
                <a:latin typeface="+mn-ea"/>
              </a:rPr>
              <a:t> </a:t>
            </a:r>
            <a:r>
              <a:rPr lang="ko-KR" altLang="ko-KR" sz="1500" b="1" dirty="0" smtClean="0">
                <a:solidFill>
                  <a:srgbClr val="424242"/>
                </a:solidFill>
                <a:latin typeface="+mn-ea"/>
              </a:rPr>
              <a:t>■</a:t>
            </a:r>
            <a:r>
              <a:rPr lang="ko-KR" altLang="ko-KR" sz="1500" b="1" dirty="0">
                <a:solidFill>
                  <a:srgbClr val="424242"/>
                </a:solidFill>
                <a:latin typeface="+mn-ea"/>
              </a:rPr>
              <a:t> 수분, 왜 </a:t>
            </a:r>
            <a:r>
              <a:rPr lang="ko-KR" altLang="ko-KR" sz="1500" b="1" dirty="0" smtClean="0">
                <a:solidFill>
                  <a:srgbClr val="424242"/>
                </a:solidFill>
                <a:latin typeface="+mn-ea"/>
              </a:rPr>
              <a:t>중요할까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수분은 인체의 60% 이상을 구성하는 성분으로 혈액을 만들고 피부 점막을 촉촉한 상태로 유지하는 등 필수적으로 필요합니다.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물을 적게 마시면 당장 문제를 일으키진 않지만 만성 탈수 상태에 빠질 수 있습니다. 체내 수분이 부족해 소변이 농축되면 소변 속의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칼슘, 요산 등이 뭉쳐 신장결석 위험을 높이기도 하고 소변 속 발암물질 농도를 높여 방광암 위험이 증가했다는 연구결과도 있습니다.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고혈당증 발병 위험을 높이기도 합니다. 반면 물을 충분히 마시면 포만감을 주어 비만 예방에 도움을 주고 대변의 대장 통과시간을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줄여줘 대장암 예방에 대한 효과를 기대할 수 있습니다.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 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b="1" dirty="0">
                <a:solidFill>
                  <a:srgbClr val="424242"/>
                </a:solidFill>
                <a:latin typeface="+mn-ea"/>
              </a:rPr>
              <a:t>■ 수분, 하루에 얼만큼 섭취해야 </a:t>
            </a:r>
            <a:r>
              <a:rPr lang="ko-KR" altLang="ko-KR" sz="1500" b="1" dirty="0" smtClean="0">
                <a:solidFill>
                  <a:srgbClr val="424242"/>
                </a:solidFill>
                <a:latin typeface="+mn-ea"/>
              </a:rPr>
              <a:t>할까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일반적으로 하루 2L 정도의 수분을 섭취해야 한다고 알려져 있는데 여기에는 세 가지 숨겨진 사실이 있습니다.</a:t>
            </a:r>
            <a:br>
              <a:rPr lang="ko-KR" altLang="ko-KR" sz="1500" dirty="0">
                <a:solidFill>
                  <a:srgbClr val="424242"/>
                </a:solidFill>
                <a:latin typeface="+mn-ea"/>
              </a:rPr>
            </a:b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/>
            </a:r>
            <a:br>
              <a:rPr lang="ko-KR" altLang="ko-KR" sz="1500" dirty="0">
                <a:solidFill>
                  <a:srgbClr val="424242"/>
                </a:solidFill>
                <a:latin typeface="+mn-ea"/>
              </a:rPr>
            </a:b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첫째는 성별, 연령에 따라 충분한 물 섭취량이 다르다는 점입니다. 키, 체중, 활동량 등에 따라 차이가 있는데 평균적으로 체중에 30을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곱한 것이 적정 섭취량입니다. 70kg의 남성이라면 물 2.1L 정도를 마셔야 충분한 셈입니다</a:t>
            </a:r>
            <a:r>
              <a:rPr lang="ko-KR" altLang="ko-KR" sz="1500" dirty="0" smtClean="0">
                <a:solidFill>
                  <a:srgbClr val="424242"/>
                </a:solidFill>
                <a:latin typeface="+mn-ea"/>
              </a:rPr>
              <a:t>.</a:t>
            </a: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/>
            </a:r>
            <a:br>
              <a:rPr lang="ko-KR" altLang="ko-KR" sz="1500" dirty="0">
                <a:solidFill>
                  <a:srgbClr val="424242"/>
                </a:solidFill>
                <a:latin typeface="+mn-ea"/>
              </a:rPr>
            </a:b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둘째는 순수한 ‘</a:t>
            </a:r>
            <a:r>
              <a:rPr lang="ko-KR" altLang="ko-KR" sz="1500" dirty="0" err="1">
                <a:solidFill>
                  <a:srgbClr val="424242"/>
                </a:solidFill>
                <a:latin typeface="+mn-ea"/>
              </a:rPr>
              <a:t>물’을</a:t>
            </a: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 통해 섭취해야 하는 양은 하루에 1L도 안 된다는 점입니다. 연령별 수분 섭취량(남녀 평균값)을 보면 물, 음료,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음식을 통한 충분섭취량은 1.6~2.4L 정도인데 그중 물로 마셔야 하는 양은 552~865ml 정도입니다. 어린이(6-8세)는 하루 물 3컵,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활동량이 많은 청소년기(15-18세)와 성인기(19-74세)에는 하루 물 4컵을 마셔야 합니다</a:t>
            </a:r>
            <a:r>
              <a:rPr lang="ko-KR" altLang="ko-KR" sz="1500" dirty="0" smtClean="0">
                <a:solidFill>
                  <a:srgbClr val="424242"/>
                </a:solidFill>
                <a:latin typeface="+mn-ea"/>
              </a:rPr>
              <a:t>.</a:t>
            </a: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/>
            </a:r>
            <a:br>
              <a:rPr lang="ko-KR" altLang="ko-KR" sz="1500" dirty="0">
                <a:solidFill>
                  <a:srgbClr val="424242"/>
                </a:solidFill>
                <a:latin typeface="+mn-ea"/>
              </a:rPr>
            </a:b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셋째는 그럼에도 불구하고 절반 이상의 사람들이 물을 부족하게 마시고 있다는 사실입니다. 최근 음료를 통한 섭취량이 증가한 것이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물 섭취가 감소한 원인으로 지목되고 있습니다. 음료를 통해 수분 보충 시 당분, 칼로리 등을 과잉 섭취할 수 있습니다.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카페인 음료와 술은 이뇨작용이 있어 오히려 체내 수분을 배출시킵니다. 국물을 통해 섭취하는 수분에는 나트륨 함량이 높아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고혈압, 부종의 원인이 됩니다.</a:t>
            </a:r>
            <a:br>
              <a:rPr lang="ko-KR" altLang="ko-KR" sz="1500" dirty="0">
                <a:solidFill>
                  <a:srgbClr val="424242"/>
                </a:solidFill>
                <a:latin typeface="+mn-ea"/>
              </a:rPr>
            </a:b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 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b="1" dirty="0">
                <a:solidFill>
                  <a:srgbClr val="424242"/>
                </a:solidFill>
                <a:latin typeface="+mn-ea"/>
              </a:rPr>
              <a:t>■ 수분, 어떻게 섭취해야 </a:t>
            </a:r>
            <a:r>
              <a:rPr lang="ko-KR" altLang="ko-KR" sz="1500" b="1" dirty="0" smtClean="0">
                <a:solidFill>
                  <a:srgbClr val="424242"/>
                </a:solidFill>
                <a:latin typeface="+mn-ea"/>
              </a:rPr>
              <a:t>할까</a:t>
            </a: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/>
            </a:r>
            <a:br>
              <a:rPr lang="ko-KR" altLang="ko-KR" sz="1500" dirty="0">
                <a:solidFill>
                  <a:srgbClr val="424242"/>
                </a:solidFill>
                <a:latin typeface="+mn-ea"/>
              </a:rPr>
            </a:b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가급적 순수한 물이나 </a:t>
            </a:r>
            <a:r>
              <a:rPr lang="ko-KR" altLang="ko-KR" sz="1500" dirty="0" err="1">
                <a:solidFill>
                  <a:srgbClr val="424242"/>
                </a:solidFill>
                <a:latin typeface="+mn-ea"/>
              </a:rPr>
              <a:t>보리차·우엉차</a:t>
            </a: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 등을 연하게 우려먹는 것을 추천합니다. 한꺼번에 마시는 것보다 깨어있는 동안 2시간 간격으로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소량씩 마시는 것이 좋고, 취침 30분 전에 따뜻한 물 한잔을 마셔주면 자는 동안 수분을 보충해줍니다. 노인이나 어린이의 경우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식사량이 적고 활동량이 많은 반면 갈증을 잘 느끼지 못하기 때문에 더욱 의식적으로 물을 챙겨 마셔야 합니다. 식사 직전이나 식사</a:t>
            </a:r>
            <a:endParaRPr lang="ko-KR" altLang="ko-KR" sz="1500" dirty="0">
              <a:solidFill>
                <a:prstClr val="black"/>
              </a:solidFill>
              <a:latin typeface="+mn-ea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500" dirty="0">
                <a:solidFill>
                  <a:srgbClr val="424242"/>
                </a:solidFill>
                <a:latin typeface="+mn-ea"/>
              </a:rPr>
              <a:t>도중 물 섭취는 소화에 지장을 줄 수 있으니 식후 1시간 뒤부터 마시면 좋습니다</a:t>
            </a:r>
            <a:r>
              <a:rPr lang="ko-KR" altLang="ko-KR" sz="1500" dirty="0" smtClean="0">
                <a:solidFill>
                  <a:srgbClr val="424242"/>
                </a:solidFill>
                <a:latin typeface="+mn-ea"/>
              </a:rPr>
              <a:t>.</a:t>
            </a:r>
            <a:endParaRPr lang="en-US" altLang="ko-KR" sz="1500" dirty="0">
              <a:latin typeface="+mn-ea"/>
            </a:endParaRPr>
          </a:p>
          <a:p>
            <a:r>
              <a:rPr lang="en-US" altLang="ko-KR" sz="1500" dirty="0" smtClean="0">
                <a:latin typeface="+mn-ea"/>
              </a:rPr>
              <a:t>                                                                          </a:t>
            </a:r>
            <a:r>
              <a:rPr lang="ko-KR" altLang="en-US" sz="1500" dirty="0" smtClean="0">
                <a:latin typeface="+mn-ea"/>
              </a:rPr>
              <a:t>출처 </a:t>
            </a:r>
            <a:r>
              <a:rPr lang="en-US" altLang="ko-KR" sz="1500" dirty="0" smtClean="0">
                <a:latin typeface="+mn-ea"/>
              </a:rPr>
              <a:t>: </a:t>
            </a:r>
            <a:r>
              <a:rPr lang="ko-KR" altLang="en-US" sz="1500" dirty="0" err="1" smtClean="0">
                <a:latin typeface="+mn-ea"/>
              </a:rPr>
              <a:t>매경헬스</a:t>
            </a:r>
            <a:endParaRPr lang="ko-KR" altLang="en-US" sz="15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43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6</Words>
  <Application>Microsoft Office PowerPoint</Application>
  <PresentationFormat>와이드스크린</PresentationFormat>
  <Paragraphs>21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공유프린터</dc:creator>
  <cp:lastModifiedBy>공유프린터</cp:lastModifiedBy>
  <cp:revision>1</cp:revision>
  <cp:lastPrinted>2023-06-10T06:13:06Z</cp:lastPrinted>
  <dcterms:created xsi:type="dcterms:W3CDTF">2023-06-10T06:06:46Z</dcterms:created>
  <dcterms:modified xsi:type="dcterms:W3CDTF">2023-06-10T06:13:16Z</dcterms:modified>
</cp:coreProperties>
</file>